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22"/>
  </p:notesMasterIdLst>
  <p:sldIdLst>
    <p:sldId id="256" r:id="rId2"/>
    <p:sldId id="257" r:id="rId3"/>
    <p:sldId id="258" r:id="rId4"/>
    <p:sldId id="288" r:id="rId5"/>
    <p:sldId id="262" r:id="rId6"/>
    <p:sldId id="263" r:id="rId7"/>
    <p:sldId id="264" r:id="rId8"/>
    <p:sldId id="289" r:id="rId9"/>
    <p:sldId id="290" r:id="rId10"/>
    <p:sldId id="293" r:id="rId11"/>
    <p:sldId id="294" r:id="rId12"/>
    <p:sldId id="274" r:id="rId13"/>
    <p:sldId id="275" r:id="rId14"/>
    <p:sldId id="279" r:id="rId15"/>
    <p:sldId id="283" r:id="rId16"/>
    <p:sldId id="284" r:id="rId17"/>
    <p:sldId id="285" r:id="rId18"/>
    <p:sldId id="287" r:id="rId19"/>
    <p:sldId id="295" r:id="rId20"/>
    <p:sldId id="291" r:id="rId21"/>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2B"/>
    <a:srgbClr val="CEDCEE"/>
    <a:srgbClr val="E0E9F4"/>
    <a:srgbClr val="BCCFE6"/>
    <a:srgbClr val="BFD5EF"/>
    <a:srgbClr val="94B8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70D3C-B3C9-40A2-B4B0-CAFD3CCCA4ED}" v="45" dt="2021-11-11T13:55:19.777"/>
    <p1510:client id="{48B3FF7F-B7E9-447C-9D9A-A684A4F615AD}" v="8" dt="2021-11-12T06:32:13.242"/>
    <p1510:client id="{744084D2-7F19-4C29-B85B-B66938899C59}" v="30" dt="2021-11-11T17:14:57.174"/>
    <p1510:client id="{A0E85F8A-B00F-413F-9304-48EA7C0BF361}" v="12" dt="2021-11-12T06:28:35.90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90" d="100"/>
          <a:sy n="90" d="100"/>
        </p:scale>
        <p:origin x="81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1D8B53CF-FB51-431A-B749-5897B953B0C9}" type="datetimeFigureOut">
              <a:rPr lang="en-US"/>
              <a:t>12/17/2021</a:t>
            </a:fld>
            <a:endParaRPr lang="en-US"/>
          </a:p>
        </p:txBody>
      </p:sp>
      <p:sp>
        <p:nvSpPr>
          <p:cNvPr id="4" name="Slide Image Placeholder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36115FAE-2899-4BF9-A7D6-341FF34AC4B5}" type="slidenum">
              <a:rPr lang="en-US"/>
              <a:t>‹#›</a:t>
            </a:fld>
            <a:endParaRPr lang="en-US"/>
          </a:p>
        </p:txBody>
      </p:sp>
    </p:spTree>
    <p:extLst>
      <p:ext uri="{BB962C8B-B14F-4D97-AF65-F5344CB8AC3E}">
        <p14:creationId xmlns:p14="http://schemas.microsoft.com/office/powerpoint/2010/main" val="186625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4"/>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D0065BE-0657-4A47-90AD-C21C55E16B19}" type="datetime4">
              <a:rPr lang="en-US" smtClean="0"/>
              <a:pPr/>
              <a:t>December 17,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23345290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6C3AA4-67BE-44F7-809A-3582401494AF}" type="datetime4">
              <a:rPr lang="en-US" smtClean="0"/>
              <a:pPr/>
              <a:t>December 17,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6828407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172EEB-1769-4776-AD69-E7C1260563EB}" type="datetime4">
              <a:rPr lang="en-US" smtClean="0"/>
              <a:pPr/>
              <a:t>December 17,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107027093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7BB8AF-C16A-4836-A92D-61834B5F0BA5}" type="datetime4">
              <a:rPr lang="en-US" smtClean="0"/>
              <a:pPr/>
              <a:t>December 17,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23007236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December 17,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16653100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A18F4-33C3-445B-924C-31108C51719C}" type="datetime4">
              <a:rPr lang="en-US" smtClean="0"/>
              <a:pPr/>
              <a:t>December 17,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55117547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F7543A-E259-478F-9E0D-57BA40E442B7}" type="datetime4">
              <a:rPr lang="en-US" smtClean="0"/>
              <a:pPr/>
              <a:t>December 17, 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40323972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B012D-77A1-44B0-BB26-329BA1EE55C9}" type="datetime4">
              <a:rPr lang="en-US" smtClean="0"/>
              <a:pPr/>
              <a:t>December 17, 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370133474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December 17, 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42094853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1"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December 17, 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70364246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416D63-31BF-4B94-B6C5-E20B2C63F515}" type="datetime4">
              <a:rPr lang="en-US" smtClean="0"/>
              <a:pPr/>
              <a:t>December 17,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42119790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2B1B13E-D5AF-485E-81A1-82A140076526}" type="datetime4">
              <a:rPr lang="en-US" smtClean="0"/>
              <a:pPr/>
              <a:t>December 17, 2021</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289556627"/>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pic>
        <p:nvPicPr>
          <p:cNvPr id="4" name="Picture 4" descr="Graphical user interface, text, website&#10;&#10;Description automatically generated">
            <a:extLst>
              <a:ext uri="{FF2B5EF4-FFF2-40B4-BE49-F238E27FC236}">
                <a16:creationId xmlns:a16="http://schemas.microsoft.com/office/drawing/2014/main" id="{35ACFE19-B6E0-4193-B1C7-A240F1CC02DF}"/>
              </a:ext>
            </a:extLst>
          </p:cNvPr>
          <p:cNvPicPr>
            <a:picLocks noChangeAspect="1"/>
          </p:cNvPicPr>
          <p:nvPr/>
        </p:nvPicPr>
        <p:blipFill>
          <a:blip r:embed="rId4"/>
          <a:stretch>
            <a:fillRect/>
          </a:stretch>
        </p:blipFill>
        <p:spPr>
          <a:xfrm>
            <a:off x="-2157" y="2478"/>
            <a:ext cx="9762945" cy="5483600"/>
          </a:xfrm>
          <a:prstGeom prst="rect">
            <a:avLst/>
          </a:prstGeom>
        </p:spPr>
      </p:pic>
      <p:sp>
        <p:nvSpPr>
          <p:cNvPr id="3" name="TextBox 2"/>
          <p:cNvSpPr txBox="1"/>
          <p:nvPr/>
        </p:nvSpPr>
        <p:spPr>
          <a:xfrm>
            <a:off x="4572000" y="4470400"/>
            <a:ext cx="4136710" cy="400110"/>
          </a:xfrm>
          <a:prstGeom prst="rect">
            <a:avLst/>
          </a:prstGeom>
          <a:noFill/>
        </p:spPr>
        <p:txBody>
          <a:bodyPr wrap="none" rtlCol="0">
            <a:spAutoFit/>
          </a:bodyPr>
          <a:lstStyle/>
          <a:p>
            <a:r>
              <a:rPr lang="en-US" sz="2000" b="1" dirty="0">
                <a:solidFill>
                  <a:srgbClr val="00B050"/>
                </a:solidFill>
              </a:rPr>
              <a:t>Guided by-</a:t>
            </a:r>
            <a:r>
              <a:rPr lang="en-US" sz="2000" b="1" dirty="0" err="1">
                <a:solidFill>
                  <a:srgbClr val="00B050"/>
                </a:solidFill>
              </a:rPr>
              <a:t>Apeksha</a:t>
            </a:r>
            <a:r>
              <a:rPr lang="en-US" sz="2000" b="1" dirty="0">
                <a:solidFill>
                  <a:srgbClr val="00B050"/>
                </a:solidFill>
              </a:rPr>
              <a:t> </a:t>
            </a:r>
            <a:r>
              <a:rPr lang="en-US" sz="2000" b="1" dirty="0" err="1">
                <a:solidFill>
                  <a:srgbClr val="00B050"/>
                </a:solidFill>
              </a:rPr>
              <a:t>Wagmare</a:t>
            </a:r>
            <a:r>
              <a:rPr lang="en-US" sz="2000" b="1">
                <a:solidFill>
                  <a:srgbClr val="00B050"/>
                </a:solidFill>
              </a:rPr>
              <a:t> Ma’am</a:t>
            </a:r>
            <a:endParaRPr lang="en-US" sz="2000" b="1" dirty="0">
              <a:solidFill>
                <a:srgbClr val="00B05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9090"/>
          </a:xfrm>
          <a:prstGeom prst="rect">
            <a:avLst/>
          </a:prstGeom>
          <a:solidFill>
            <a:srgbClr val="BFD5EF"/>
          </a:solidFill>
          <a:ln w="9525">
            <a:solidFill>
              <a:srgbClr val="BFD5EF"/>
            </a:solidFill>
            <a:miter lim="800000"/>
            <a:headEnd/>
            <a:tailEnd/>
          </a:ln>
          <a:effectLst/>
        </p:spPr>
      </p:pic>
      <p:sp>
        <p:nvSpPr>
          <p:cNvPr id="4" name="Rectangle 3"/>
          <p:cNvSpPr/>
          <p:nvPr/>
        </p:nvSpPr>
        <p:spPr>
          <a:xfrm>
            <a:off x="6214532" y="1312333"/>
            <a:ext cx="2379133" cy="999067"/>
          </a:xfrm>
          <a:prstGeom prst="rect">
            <a:avLst/>
          </a:prstGeom>
          <a:solidFill>
            <a:schemeClr val="accent5">
              <a:lumMod val="20000"/>
              <a:lumOff val="80000"/>
            </a:schemeClr>
          </a:solidFill>
          <a:ln w="12700">
            <a:solidFill>
              <a:srgbClr val="BFD5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12933" y="1227667"/>
            <a:ext cx="2599267" cy="1200329"/>
          </a:xfrm>
          <a:prstGeom prst="rect">
            <a:avLst/>
          </a:prstGeom>
          <a:noFill/>
        </p:spPr>
        <p:txBody>
          <a:bodyPr wrap="square" rtlCol="0">
            <a:spAutoFit/>
          </a:bodyPr>
          <a:lstStyle/>
          <a:p>
            <a:r>
              <a:rPr lang="en-US" sz="1200" dirty="0">
                <a:solidFill>
                  <a:srgbClr val="00B050"/>
                </a:solidFill>
              </a:rPr>
              <a:t>Effective integration of all kinds of resources inside the hotel can improve the efficiency of labor in the hotel, reduce the transaction cost, and improve the operating profit of the hotel</a:t>
            </a:r>
          </a:p>
        </p:txBody>
      </p:sp>
      <p:sp>
        <p:nvSpPr>
          <p:cNvPr id="7" name="Rectangle 6"/>
          <p:cNvSpPr/>
          <p:nvPr/>
        </p:nvSpPr>
        <p:spPr>
          <a:xfrm>
            <a:off x="6214532" y="3835400"/>
            <a:ext cx="2294468" cy="914400"/>
          </a:xfrm>
          <a:prstGeom prst="rect">
            <a:avLst/>
          </a:prstGeom>
          <a:solidFill>
            <a:srgbClr val="CEDCEE"/>
          </a:solidFill>
          <a:ln>
            <a:solidFill>
              <a:srgbClr val="CEDC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112933" y="3750734"/>
            <a:ext cx="2396067" cy="1384995"/>
          </a:xfrm>
          <a:prstGeom prst="rect">
            <a:avLst/>
          </a:prstGeom>
          <a:noFill/>
        </p:spPr>
        <p:txBody>
          <a:bodyPr wrap="square" rtlCol="0">
            <a:spAutoFit/>
          </a:bodyPr>
          <a:lstStyle/>
          <a:p>
            <a:r>
              <a:rPr lang="en-US" sz="1200" dirty="0">
                <a:solidFill>
                  <a:srgbClr val="00B050"/>
                </a:solidFill>
              </a:rPr>
              <a:t>With the continuous improvement of people's living standards, people's spare time life become more colorful than before.so the competition between hotels to come up with a new and better idea increased</a:t>
            </a:r>
          </a:p>
        </p:txBody>
      </p:sp>
    </p:spTree>
    <p:extLst>
      <p:ext uri="{BB962C8B-B14F-4D97-AF65-F5344CB8AC3E}">
        <p14:creationId xmlns:p14="http://schemas.microsoft.com/office/powerpoint/2010/main" val="643172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753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126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42335"/>
            <a:ext cx="9753600" cy="548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167" y="279400"/>
            <a:ext cx="7825265" cy="4165600"/>
          </a:xfrm>
          <a:prstGeom prst="rect">
            <a:avLst/>
          </a:prstGeom>
        </p:spPr>
      </p:pic>
      <p:pic>
        <p:nvPicPr>
          <p:cNvPr id="4" name="Picture 3">
            <a:extLst>
              <a:ext uri="{FF2B5EF4-FFF2-40B4-BE49-F238E27FC236}">
                <a16:creationId xmlns:a16="http://schemas.microsoft.com/office/drawing/2014/main" id="{3B0C722C-5EE1-4B79-88F3-23BACD87C38D}"/>
              </a:ext>
            </a:extLst>
          </p:cNvPr>
          <p:cNvPicPr>
            <a:picLocks noChangeAspect="1"/>
          </p:cNvPicPr>
          <p:nvPr/>
        </p:nvPicPr>
        <p:blipFill>
          <a:blip r:embed="rId5"/>
          <a:stretch>
            <a:fillRect/>
          </a:stretch>
        </p:blipFill>
        <p:spPr>
          <a:xfrm>
            <a:off x="964167" y="278966"/>
            <a:ext cx="7825266" cy="458556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383" y="152400"/>
            <a:ext cx="7637628" cy="4097867"/>
          </a:xfrm>
          <a:prstGeom prst="rect">
            <a:avLst/>
          </a:prstGeom>
        </p:spPr>
      </p:pic>
      <p:pic>
        <p:nvPicPr>
          <p:cNvPr id="5" name="Picture 4">
            <a:extLst>
              <a:ext uri="{FF2B5EF4-FFF2-40B4-BE49-F238E27FC236}">
                <a16:creationId xmlns:a16="http://schemas.microsoft.com/office/drawing/2014/main" id="{1425AD07-EF4C-456D-AB32-DB32F5A97AF3}"/>
              </a:ext>
            </a:extLst>
          </p:cNvPr>
          <p:cNvPicPr>
            <a:picLocks noChangeAspect="1"/>
          </p:cNvPicPr>
          <p:nvPr/>
        </p:nvPicPr>
        <p:blipFill>
          <a:blip r:embed="rId5"/>
          <a:stretch>
            <a:fillRect/>
          </a:stretch>
        </p:blipFill>
        <p:spPr>
          <a:xfrm>
            <a:off x="934011" y="152400"/>
            <a:ext cx="7637627" cy="45152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066" y="160867"/>
            <a:ext cx="7984067" cy="4622800"/>
          </a:xfrm>
          <a:prstGeom prst="rect">
            <a:avLst/>
          </a:prstGeom>
        </p:spPr>
      </p:pic>
      <p:pic>
        <p:nvPicPr>
          <p:cNvPr id="5" name="Picture 4">
            <a:extLst>
              <a:ext uri="{FF2B5EF4-FFF2-40B4-BE49-F238E27FC236}">
                <a16:creationId xmlns:a16="http://schemas.microsoft.com/office/drawing/2014/main" id="{00072878-29D3-48C7-9816-A6369E36DAEC}"/>
              </a:ext>
            </a:extLst>
          </p:cNvPr>
          <p:cNvPicPr>
            <a:picLocks noChangeAspect="1"/>
          </p:cNvPicPr>
          <p:nvPr/>
        </p:nvPicPr>
        <p:blipFill>
          <a:blip r:embed="rId5"/>
          <a:stretch>
            <a:fillRect/>
          </a:stretch>
        </p:blipFill>
        <p:spPr>
          <a:xfrm>
            <a:off x="745066" y="160867"/>
            <a:ext cx="7984067" cy="47103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293" y="74651"/>
            <a:ext cx="7733014" cy="4747115"/>
          </a:xfrm>
          <a:prstGeom prst="rect">
            <a:avLst/>
          </a:prstGeom>
        </p:spPr>
      </p:pic>
      <p:pic>
        <p:nvPicPr>
          <p:cNvPr id="5" name="Picture 4">
            <a:extLst>
              <a:ext uri="{FF2B5EF4-FFF2-40B4-BE49-F238E27FC236}">
                <a16:creationId xmlns:a16="http://schemas.microsoft.com/office/drawing/2014/main" id="{EE90414B-EC7F-4472-A761-CBA8AAE7959B}"/>
              </a:ext>
            </a:extLst>
          </p:cNvPr>
          <p:cNvPicPr>
            <a:picLocks noChangeAspect="1"/>
          </p:cNvPicPr>
          <p:nvPr/>
        </p:nvPicPr>
        <p:blipFill>
          <a:blip r:embed="rId5"/>
          <a:stretch>
            <a:fillRect/>
          </a:stretch>
        </p:blipFill>
        <p:spPr>
          <a:xfrm>
            <a:off x="1010293" y="74651"/>
            <a:ext cx="7733014" cy="47471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89" y="184285"/>
            <a:ext cx="7277887" cy="4658648"/>
          </a:xfrm>
          <a:prstGeom prst="rect">
            <a:avLst/>
          </a:prstGeom>
        </p:spPr>
      </p:pic>
      <p:pic>
        <p:nvPicPr>
          <p:cNvPr id="5" name="Picture 4">
            <a:extLst>
              <a:ext uri="{FF2B5EF4-FFF2-40B4-BE49-F238E27FC236}">
                <a16:creationId xmlns:a16="http://schemas.microsoft.com/office/drawing/2014/main" id="{539B8EEC-C381-4291-8EDA-793D7F255486}"/>
              </a:ext>
            </a:extLst>
          </p:cNvPr>
          <p:cNvPicPr>
            <a:picLocks noChangeAspect="1"/>
          </p:cNvPicPr>
          <p:nvPr/>
        </p:nvPicPr>
        <p:blipFill>
          <a:blip r:embed="rId5"/>
          <a:stretch>
            <a:fillRect/>
          </a:stretch>
        </p:blipFill>
        <p:spPr>
          <a:xfrm>
            <a:off x="1127789" y="184285"/>
            <a:ext cx="7277888" cy="46586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pic>
        <p:nvPicPr>
          <p:cNvPr id="3" name="Picture 3" descr="Graphical user interface, website&#10;&#10;Description automatically generated">
            <a:extLst>
              <a:ext uri="{FF2B5EF4-FFF2-40B4-BE49-F238E27FC236}">
                <a16:creationId xmlns:a16="http://schemas.microsoft.com/office/drawing/2014/main" id="{5F6DFEA0-018A-4E4D-93AD-EC3777DE6D12}"/>
              </a:ext>
            </a:extLst>
          </p:cNvPr>
          <p:cNvPicPr>
            <a:picLocks noChangeAspect="1"/>
          </p:cNvPicPr>
          <p:nvPr/>
        </p:nvPicPr>
        <p:blipFill>
          <a:blip r:embed="rId4"/>
          <a:stretch>
            <a:fillRect/>
          </a:stretch>
        </p:blipFill>
        <p:spPr>
          <a:xfrm>
            <a:off x="-2157" y="-3316"/>
            <a:ext cx="9644332" cy="5484405"/>
          </a:xfrm>
          <a:prstGeom prst="rect">
            <a:avLst/>
          </a:prstGeom>
        </p:spPr>
      </p:pic>
      <p:pic>
        <p:nvPicPr>
          <p:cNvPr id="4" name="Picture 3"/>
          <p:cNvPicPr>
            <a:picLocks noChangeAspect="1"/>
          </p:cNvPicPr>
          <p:nvPr/>
        </p:nvPicPr>
        <p:blipFill>
          <a:blip r:embed="rId5"/>
          <a:stretch>
            <a:fillRect/>
          </a:stretch>
        </p:blipFill>
        <p:spPr>
          <a:xfrm>
            <a:off x="1236410" y="584199"/>
            <a:ext cx="7239882" cy="4143054"/>
          </a:xfrm>
          <a:prstGeom prst="rect">
            <a:avLst/>
          </a:prstGeom>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413" y="542924"/>
            <a:ext cx="7510463"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2"/>
          <a:srcRect/>
          <a:stretch/>
        </p:blipFill>
        <p:spPr>
          <a:xfrm>
            <a:off x="0" y="-42336"/>
            <a:ext cx="9144000" cy="5185835"/>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751827047"/>
              </p:ext>
            </p:extLst>
          </p:nvPr>
        </p:nvGraphicFramePr>
        <p:xfrm>
          <a:off x="1312333" y="1600201"/>
          <a:ext cx="6206068" cy="2175933"/>
        </p:xfrm>
        <a:graphic>
          <a:graphicData uri="http://schemas.openxmlformats.org/drawingml/2006/table">
            <a:tbl>
              <a:tblPr firstRow="1" bandRow="1">
                <a:tableStyleId>{C4B1156A-380E-4F78-BDF5-A606A8083BF9}</a:tableStyleId>
              </a:tblPr>
              <a:tblGrid>
                <a:gridCol w="6206068">
                  <a:extLst>
                    <a:ext uri="{9D8B030D-6E8A-4147-A177-3AD203B41FA5}">
                      <a16:colId xmlns:a16="http://schemas.microsoft.com/office/drawing/2014/main" val="20000"/>
                    </a:ext>
                  </a:extLst>
                </a:gridCol>
              </a:tblGrid>
              <a:tr h="725311">
                <a:tc>
                  <a:txBody>
                    <a:bodyPr/>
                    <a:lstStyle/>
                    <a:p>
                      <a:r>
                        <a:rPr lang="en-US" b="1" dirty="0">
                          <a:solidFill>
                            <a:srgbClr val="00B050"/>
                          </a:solidFill>
                        </a:rPr>
                        <a:t>1) https://ieeexplore.ieee.org/document/7501206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000"/>
                  </a:ext>
                </a:extLst>
              </a:tr>
              <a:tr h="725311">
                <a:tc>
                  <a:txBody>
                    <a:bodyPr/>
                    <a:lstStyle/>
                    <a:p>
                      <a:r>
                        <a:rPr lang="en-US" b="1" dirty="0">
                          <a:solidFill>
                            <a:srgbClr val="00B050"/>
                          </a:solidFill>
                        </a:rPr>
                        <a:t>2) https://ieeexplore.ieee.org/document/8337343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001"/>
                  </a:ext>
                </a:extLst>
              </a:tr>
              <a:tr h="725311">
                <a:tc>
                  <a:txBody>
                    <a:bodyPr/>
                    <a:lstStyle/>
                    <a:p>
                      <a:r>
                        <a:rPr lang="en-US" b="1" dirty="0">
                          <a:solidFill>
                            <a:srgbClr val="00B050"/>
                          </a:solidFill>
                        </a:rPr>
                        <a:t>3)Java</a:t>
                      </a:r>
                      <a:r>
                        <a:rPr lang="en-US" b="1" baseline="0" dirty="0">
                          <a:solidFill>
                            <a:srgbClr val="00B050"/>
                          </a:solidFill>
                        </a:rPr>
                        <a:t> Lab Lectures</a:t>
                      </a:r>
                      <a:endParaRPr lang="en-US" b="1" dirty="0">
                        <a:solidFill>
                          <a:srgbClr val="00B05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002"/>
                  </a:ext>
                </a:extLst>
              </a:tr>
            </a:tbl>
          </a:graphicData>
        </a:graphic>
      </p:graphicFrame>
      <p:sp>
        <p:nvSpPr>
          <p:cNvPr id="8" name="TextBox 7"/>
          <p:cNvSpPr txBox="1"/>
          <p:nvPr/>
        </p:nvSpPr>
        <p:spPr>
          <a:xfrm>
            <a:off x="2192866" y="328599"/>
            <a:ext cx="3248582" cy="646331"/>
          </a:xfrm>
          <a:prstGeom prst="rect">
            <a:avLst/>
          </a:prstGeom>
          <a:noFill/>
        </p:spPr>
        <p:txBody>
          <a:bodyPr wrap="none" rtlCol="0">
            <a:spAutoFit/>
          </a:bodyPr>
          <a:lstStyle/>
          <a:p>
            <a:r>
              <a:rPr lang="en-US" sz="3600" b="1" dirty="0">
                <a:solidFill>
                  <a:schemeClr val="accent2">
                    <a:lumMod val="75000"/>
                  </a:schemeClr>
                </a:solidFill>
              </a:rPr>
              <a:t>          </a:t>
            </a:r>
            <a:r>
              <a:rPr lang="en-US" sz="3600" b="1" u="sng" dirty="0">
                <a:solidFill>
                  <a:schemeClr val="accent2">
                    <a:lumMod val="75000"/>
                  </a:schemeClr>
                </a:solidFill>
              </a:rPr>
              <a:t>Reference</a:t>
            </a:r>
          </a:p>
        </p:txBody>
      </p:sp>
    </p:spTree>
    <p:extLst>
      <p:ext uri="{BB962C8B-B14F-4D97-AF65-F5344CB8AC3E}">
        <p14:creationId xmlns:p14="http://schemas.microsoft.com/office/powerpoint/2010/main" val="2048024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website&#10;&#10;Description automatically generated">
            <a:extLst>
              <a:ext uri="{FF2B5EF4-FFF2-40B4-BE49-F238E27FC236}">
                <a16:creationId xmlns:a16="http://schemas.microsoft.com/office/drawing/2014/main" id="{951B69D3-7C54-4A31-8F40-69714F90A02B}"/>
              </a:ext>
            </a:extLst>
          </p:cNvPr>
          <p:cNvPicPr>
            <a:picLocks noChangeAspect="1"/>
          </p:cNvPicPr>
          <p:nvPr/>
        </p:nvPicPr>
        <p:blipFill>
          <a:blip r:embed="rId2"/>
          <a:stretch>
            <a:fillRect/>
          </a:stretch>
        </p:blipFill>
        <p:spPr>
          <a:xfrm>
            <a:off x="-2157" y="-1913"/>
            <a:ext cx="9148313" cy="5147326"/>
          </a:xfrm>
          <a:prstGeom prst="rect">
            <a:avLst/>
          </a:prstGeom>
        </p:spPr>
      </p:pic>
    </p:spTree>
    <p:extLst>
      <p:ext uri="{BB962C8B-B14F-4D97-AF65-F5344CB8AC3E}">
        <p14:creationId xmlns:p14="http://schemas.microsoft.com/office/powerpoint/2010/main" val="95294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0CD6798D-1B6D-4E88-8C60-099B0825ED4C}"/>
              </a:ext>
            </a:extLst>
          </p:cNvPr>
          <p:cNvPicPr>
            <a:picLocks noChangeAspect="1"/>
          </p:cNvPicPr>
          <p:nvPr/>
        </p:nvPicPr>
        <p:blipFill>
          <a:blip r:embed="rId2"/>
          <a:stretch>
            <a:fillRect/>
          </a:stretch>
        </p:blipFill>
        <p:spPr>
          <a:xfrm>
            <a:off x="-2157" y="-1913"/>
            <a:ext cx="9148313" cy="5147326"/>
          </a:xfrm>
          <a:prstGeom prst="rect">
            <a:avLst/>
          </a:prstGeom>
        </p:spPr>
      </p:pic>
    </p:spTree>
    <p:extLst>
      <p:ext uri="{BB962C8B-B14F-4D97-AF65-F5344CB8AC3E}">
        <p14:creationId xmlns:p14="http://schemas.microsoft.com/office/powerpoint/2010/main" val="3513649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67733" y="-67733"/>
            <a:ext cx="9753600" cy="5486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548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automatically generated">
            <a:extLst>
              <a:ext uri="{FF2B5EF4-FFF2-40B4-BE49-F238E27FC236}">
                <a16:creationId xmlns:a16="http://schemas.microsoft.com/office/drawing/2014/main" id="{81A2B3BA-9189-4C3D-A5F0-D90E96E836A8}"/>
              </a:ext>
            </a:extLst>
          </p:cNvPr>
          <p:cNvPicPr>
            <a:picLocks noChangeAspect="1"/>
          </p:cNvPicPr>
          <p:nvPr/>
        </p:nvPicPr>
        <p:blipFill>
          <a:blip r:embed="rId2"/>
          <a:stretch>
            <a:fillRect/>
          </a:stretch>
        </p:blipFill>
        <p:spPr>
          <a:xfrm>
            <a:off x="0" y="0"/>
            <a:ext cx="9148313" cy="5141629"/>
          </a:xfrm>
          <a:prstGeom prst="rect">
            <a:avLst/>
          </a:prstGeom>
        </p:spPr>
      </p:pic>
    </p:spTree>
    <p:extLst>
      <p:ext uri="{BB962C8B-B14F-4D97-AF65-F5344CB8AC3E}">
        <p14:creationId xmlns:p14="http://schemas.microsoft.com/office/powerpoint/2010/main" val="389576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39E9EC86-E52F-4E7B-933B-CC8D26D5FF4E}"/>
              </a:ext>
            </a:extLst>
          </p:cNvPr>
          <p:cNvPicPr>
            <a:picLocks noChangeAspect="1"/>
          </p:cNvPicPr>
          <p:nvPr/>
        </p:nvPicPr>
        <p:blipFill>
          <a:blip r:embed="rId2"/>
          <a:stretch>
            <a:fillRect/>
          </a:stretch>
        </p:blipFill>
        <p:spPr>
          <a:xfrm>
            <a:off x="-2157" y="-1278"/>
            <a:ext cx="9148313" cy="5146055"/>
          </a:xfrm>
          <a:prstGeom prst="rect">
            <a:avLst/>
          </a:prstGeom>
        </p:spPr>
      </p:pic>
    </p:spTree>
    <p:extLst>
      <p:ext uri="{BB962C8B-B14F-4D97-AF65-F5344CB8AC3E}">
        <p14:creationId xmlns:p14="http://schemas.microsoft.com/office/powerpoint/2010/main" val="207642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419</TotalTime>
  <Words>117</Words>
  <Application>Microsoft Office PowerPoint</Application>
  <PresentationFormat>On-screen Show (16:9)</PresentationFormat>
  <Paragraphs>20</Paragraphs>
  <Slides>20</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Aishwarya Shrivastav</cp:lastModifiedBy>
  <cp:revision>96</cp:revision>
  <dcterms:created xsi:type="dcterms:W3CDTF">2021-11-11T09:32:38Z</dcterms:created>
  <dcterms:modified xsi:type="dcterms:W3CDTF">2021-12-17T10:30:30Z</dcterms:modified>
</cp:coreProperties>
</file>